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76" r:id="rId6"/>
    <p:sldId id="270" r:id="rId7"/>
    <p:sldId id="275" r:id="rId8"/>
    <p:sldId id="277" r:id="rId9"/>
    <p:sldId id="278" r:id="rId10"/>
    <p:sldId id="260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1B4"/>
    <a:srgbClr val="FFFF99"/>
    <a:srgbClr val="00A8DC"/>
    <a:srgbClr val="249BD5"/>
    <a:srgbClr val="D9E7F2"/>
    <a:srgbClr val="F0C210"/>
    <a:srgbClr val="8FB624"/>
    <a:srgbClr val="9F3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Styl ciemny 1 — Ak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F13F628A-453D-4F9E-A59B-53BB1C2D10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05F0870-8BA7-423D-9371-DBF4A39169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D94CD-12CA-46F9-A18F-90C8BB6E9D61}" type="datetimeFigureOut">
              <a:rPr lang="pl-PL" smtClean="0"/>
              <a:t>14.08.2023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CC015B7-90D3-4ECF-8778-1542F348B1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14C5489-CF54-47E5-A8CC-2A834AB3A4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F7FDE-9715-400A-A528-0E0E754DBD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1724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6969A-B7D8-41F4-803C-33CDAE0FE9A3}" type="datetimeFigureOut">
              <a:rPr lang="pl-PL" smtClean="0"/>
              <a:t>14.08.2023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90D42-B2E2-49FE-A99D-600F468BA7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7285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7C9CE0E1-9594-4B7E-90D4-264C021DF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D97AB2A-00C9-465E-A123-23915367A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92737987-ACFF-4087-B4C4-6681598A3AF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5BC5831A-5D8C-4DA4-BCE2-BF115ABCA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25" y="365126"/>
            <a:ext cx="10515600" cy="403568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rgbClr val="249BD5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FE8B7FD6-5A50-4C3A-BBEC-B76E2047F5A0}"/>
              </a:ext>
            </a:extLst>
          </p:cNvPr>
          <p:cNvCxnSpPr>
            <a:cxnSpLocks/>
          </p:cNvCxnSpPr>
          <p:nvPr userDrawn="1"/>
        </p:nvCxnSpPr>
        <p:spPr>
          <a:xfrm>
            <a:off x="480203" y="768694"/>
            <a:ext cx="10433022" cy="0"/>
          </a:xfrm>
          <a:prstGeom prst="line">
            <a:avLst/>
          </a:prstGeom>
          <a:ln w="19050">
            <a:solidFill>
              <a:srgbClr val="24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2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3">
            <a:extLst>
              <a:ext uri="{FF2B5EF4-FFF2-40B4-BE49-F238E27FC236}">
                <a16:creationId xmlns:a16="http://schemas.microsoft.com/office/drawing/2014/main" id="{A9D48C59-C0D8-4B56-AD8C-C16981881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25" y="365126"/>
            <a:ext cx="10515600" cy="403568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rgbClr val="249BD5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7218C5-73D6-4415-A48C-0F875DA5E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SzPct val="80000"/>
              <a:buFontTx/>
              <a:buBlip>
                <a:blip r:embed="rId2"/>
              </a:buBlip>
              <a:defRPr sz="2000">
                <a:latin typeface="Century Gothic" panose="020B0502020202020204" pitchFamily="34" charset="0"/>
              </a:defRPr>
            </a:lvl1pPr>
            <a:lvl2pPr marL="685800" indent="-228600">
              <a:buSzPct val="80000"/>
              <a:buFontTx/>
              <a:buBlip>
                <a:blip r:embed="rId2"/>
              </a:buBlip>
              <a:defRPr sz="1800">
                <a:latin typeface="Century Gothic" panose="020B0502020202020204" pitchFamily="34" charset="0"/>
              </a:defRPr>
            </a:lvl2pPr>
            <a:lvl3pPr marL="1143000" indent="-228600">
              <a:buSzPct val="80000"/>
              <a:buFontTx/>
              <a:buBlip>
                <a:blip r:embed="rId2"/>
              </a:buBlip>
              <a:defRPr sz="1600">
                <a:latin typeface="Century Gothic" panose="020B0502020202020204" pitchFamily="34" charset="0"/>
              </a:defRPr>
            </a:lvl3pPr>
            <a:lvl4pPr marL="1600200" indent="-228600">
              <a:buSzPct val="80000"/>
              <a:buFontTx/>
              <a:buBlip>
                <a:blip r:embed="rId2"/>
              </a:buBlip>
              <a:defRPr sz="1600">
                <a:latin typeface="Century Gothic" panose="020B0502020202020204" pitchFamily="34" charset="0"/>
              </a:defRPr>
            </a:lvl4pPr>
            <a:lvl5pPr marL="2057400" indent="-228600">
              <a:buSzPct val="80000"/>
              <a:buFontTx/>
              <a:buBlip>
                <a:blip r:embed="rId2"/>
              </a:buBlip>
              <a:defRPr sz="16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9E033C5-FEB8-4C57-9422-71815F9A1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37987-ACFF-4087-B4C4-6681598A3AF9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56A5FD6B-5CF2-4AF8-9A00-2B7DF0B968F2}"/>
              </a:ext>
            </a:extLst>
          </p:cNvPr>
          <p:cNvCxnSpPr>
            <a:cxnSpLocks/>
          </p:cNvCxnSpPr>
          <p:nvPr userDrawn="1"/>
        </p:nvCxnSpPr>
        <p:spPr>
          <a:xfrm>
            <a:off x="480203" y="768694"/>
            <a:ext cx="10433022" cy="0"/>
          </a:xfrm>
          <a:prstGeom prst="line">
            <a:avLst/>
          </a:prstGeom>
          <a:ln w="19050">
            <a:solidFill>
              <a:srgbClr val="24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976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3">
            <a:extLst>
              <a:ext uri="{FF2B5EF4-FFF2-40B4-BE49-F238E27FC236}">
                <a16:creationId xmlns:a16="http://schemas.microsoft.com/office/drawing/2014/main" id="{767C1E9E-EE92-4A69-91E2-379B563A8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25" y="365126"/>
            <a:ext cx="10515600" cy="403568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rgbClr val="249BD5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7863596-97E1-460C-A71C-F9AAE9210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37987-ACFF-4087-B4C4-6681598A3AF9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0FF7A01B-8673-43E3-BBE2-5E9CB7199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SzPct val="80000"/>
              <a:buFontTx/>
              <a:buBlip>
                <a:blip r:embed="rId2"/>
              </a:buBlip>
              <a:defRPr sz="2000">
                <a:latin typeface="Century Gothic" panose="020B0502020202020204" pitchFamily="34" charset="0"/>
              </a:defRPr>
            </a:lvl1pPr>
            <a:lvl2pPr marL="685800" indent="-228600">
              <a:buSzPct val="80000"/>
              <a:buFontTx/>
              <a:buBlip>
                <a:blip r:embed="rId2"/>
              </a:buBlip>
              <a:defRPr sz="1800">
                <a:latin typeface="Century Gothic" panose="020B0502020202020204" pitchFamily="34" charset="0"/>
              </a:defRPr>
            </a:lvl2pPr>
            <a:lvl3pPr marL="1143000" indent="-228600">
              <a:buSzPct val="80000"/>
              <a:buFontTx/>
              <a:buBlip>
                <a:blip r:embed="rId2"/>
              </a:buBlip>
              <a:defRPr sz="1600">
                <a:latin typeface="Century Gothic" panose="020B0502020202020204" pitchFamily="34" charset="0"/>
              </a:defRPr>
            </a:lvl3pPr>
            <a:lvl4pPr marL="1600200" indent="-228600">
              <a:buSzPct val="80000"/>
              <a:buFontTx/>
              <a:buBlip>
                <a:blip r:embed="rId2"/>
              </a:buBlip>
              <a:defRPr sz="1600">
                <a:latin typeface="Century Gothic" panose="020B0502020202020204" pitchFamily="34" charset="0"/>
              </a:defRPr>
            </a:lvl4pPr>
            <a:lvl5pPr marL="2057400" indent="-228600">
              <a:buSzPct val="80000"/>
              <a:buFontTx/>
              <a:buBlip>
                <a:blip r:embed="rId2"/>
              </a:buBlip>
              <a:defRPr sz="16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0E4EB9C7-06D2-4F87-ADE5-765DDE801BD4}"/>
              </a:ext>
            </a:extLst>
          </p:cNvPr>
          <p:cNvCxnSpPr>
            <a:cxnSpLocks/>
          </p:cNvCxnSpPr>
          <p:nvPr userDrawn="1"/>
        </p:nvCxnSpPr>
        <p:spPr>
          <a:xfrm>
            <a:off x="480203" y="768694"/>
            <a:ext cx="10433022" cy="0"/>
          </a:xfrm>
          <a:prstGeom prst="line">
            <a:avLst/>
          </a:prstGeom>
          <a:ln w="19050">
            <a:solidFill>
              <a:srgbClr val="24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19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3">
            <a:extLst>
              <a:ext uri="{FF2B5EF4-FFF2-40B4-BE49-F238E27FC236}">
                <a16:creationId xmlns:a16="http://schemas.microsoft.com/office/drawing/2014/main" id="{5030473C-E151-4768-BF85-89733E4F4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25" y="365126"/>
            <a:ext cx="10515600" cy="403568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rgbClr val="249BD5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E09296C-9787-4994-85F3-384F79F59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37987-ACFF-4087-B4C4-6681598A3AF9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F69957DC-4FF5-4837-9C14-EE843E04851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SzPct val="80000"/>
              <a:buFontTx/>
              <a:buBlip>
                <a:blip r:embed="rId2"/>
              </a:buBlip>
              <a:defRPr sz="2000">
                <a:latin typeface="Century Gothic" panose="020B0502020202020204" pitchFamily="34" charset="0"/>
              </a:defRPr>
            </a:lvl1pPr>
            <a:lvl2pPr marL="685800" indent="-228600">
              <a:buSzPct val="80000"/>
              <a:buFontTx/>
              <a:buBlip>
                <a:blip r:embed="rId2"/>
              </a:buBlip>
              <a:defRPr sz="1800">
                <a:latin typeface="Century Gothic" panose="020B0502020202020204" pitchFamily="34" charset="0"/>
              </a:defRPr>
            </a:lvl2pPr>
            <a:lvl3pPr marL="1143000" indent="-228600">
              <a:buSzPct val="80000"/>
              <a:buFontTx/>
              <a:buBlip>
                <a:blip r:embed="rId2"/>
              </a:buBlip>
              <a:defRPr sz="1600">
                <a:latin typeface="Century Gothic" panose="020B0502020202020204" pitchFamily="34" charset="0"/>
              </a:defRPr>
            </a:lvl3pPr>
            <a:lvl4pPr marL="1600200" indent="-228600">
              <a:buSzPct val="80000"/>
              <a:buFontTx/>
              <a:buBlip>
                <a:blip r:embed="rId2"/>
              </a:buBlip>
              <a:defRPr sz="1600">
                <a:latin typeface="Century Gothic" panose="020B0502020202020204" pitchFamily="34" charset="0"/>
              </a:defRPr>
            </a:lvl4pPr>
            <a:lvl5pPr marL="2057400" indent="-228600">
              <a:buSzPct val="80000"/>
              <a:buFontTx/>
              <a:buBlip>
                <a:blip r:embed="rId2"/>
              </a:buBlip>
              <a:defRPr sz="16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DC639B89-53F4-477A-AE72-512C32B457B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72199" y="183509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SzPct val="80000"/>
              <a:buFontTx/>
              <a:buBlip>
                <a:blip r:embed="rId2"/>
              </a:buBlip>
              <a:defRPr sz="2000">
                <a:latin typeface="Century Gothic" panose="020B0502020202020204" pitchFamily="34" charset="0"/>
              </a:defRPr>
            </a:lvl1pPr>
            <a:lvl2pPr marL="685800" indent="-228600">
              <a:buSzPct val="80000"/>
              <a:buFontTx/>
              <a:buBlip>
                <a:blip r:embed="rId2"/>
              </a:buBlip>
              <a:defRPr sz="1800">
                <a:latin typeface="Century Gothic" panose="020B0502020202020204" pitchFamily="34" charset="0"/>
              </a:defRPr>
            </a:lvl2pPr>
            <a:lvl3pPr marL="1143000" indent="-228600">
              <a:buSzPct val="80000"/>
              <a:buFontTx/>
              <a:buBlip>
                <a:blip r:embed="rId2"/>
              </a:buBlip>
              <a:defRPr sz="1600">
                <a:latin typeface="Century Gothic" panose="020B0502020202020204" pitchFamily="34" charset="0"/>
              </a:defRPr>
            </a:lvl3pPr>
            <a:lvl4pPr marL="1600200" indent="-228600">
              <a:buSzPct val="80000"/>
              <a:buFontTx/>
              <a:buBlip>
                <a:blip r:embed="rId2"/>
              </a:buBlip>
              <a:defRPr sz="1600">
                <a:latin typeface="Century Gothic" panose="020B0502020202020204" pitchFamily="34" charset="0"/>
              </a:defRPr>
            </a:lvl4pPr>
            <a:lvl5pPr marL="2057400" indent="-228600">
              <a:buSzPct val="80000"/>
              <a:buFontTx/>
              <a:buBlip>
                <a:blip r:embed="rId2"/>
              </a:buBlip>
              <a:defRPr sz="16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8342BECC-FED1-4648-BA6A-C3549A78FE2B}"/>
              </a:ext>
            </a:extLst>
          </p:cNvPr>
          <p:cNvCxnSpPr>
            <a:cxnSpLocks/>
          </p:cNvCxnSpPr>
          <p:nvPr userDrawn="1"/>
        </p:nvCxnSpPr>
        <p:spPr>
          <a:xfrm>
            <a:off x="480203" y="768694"/>
            <a:ext cx="10433022" cy="0"/>
          </a:xfrm>
          <a:prstGeom prst="line">
            <a:avLst/>
          </a:prstGeom>
          <a:ln w="19050">
            <a:solidFill>
              <a:srgbClr val="24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15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3">
            <a:extLst>
              <a:ext uri="{FF2B5EF4-FFF2-40B4-BE49-F238E27FC236}">
                <a16:creationId xmlns:a16="http://schemas.microsoft.com/office/drawing/2014/main" id="{255063D2-C105-4081-A4C4-9D706655A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25" y="365126"/>
            <a:ext cx="10515600" cy="403568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rgbClr val="249BD5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85BA3C-468F-4CD1-8305-8231A9F8A1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l-PL" sz="2400" b="1">
                <a:solidFill>
                  <a:srgbClr val="249BD5"/>
                </a:solidFill>
                <a:latin typeface="Century Gothic" panose="020B0502020202020204" pitchFamily="34" charset="0"/>
              </a:rPr>
              <a:t>Tytuł slajdu</a:t>
            </a:r>
          </a:p>
          <a:p>
            <a:endParaRPr lang="pl-PL" sz="2400" b="1">
              <a:solidFill>
                <a:srgbClr val="249BD5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DCF3220-6023-426A-9FD2-8D30FAD1EC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819647-5DFD-470E-B1F1-7D94D31B1136}" type="datetime1">
              <a:rPr lang="pl-PL" smtClean="0"/>
              <a:t>14.08.2023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0425619-9899-4A12-935C-F81575657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B775BEF-2CDF-45DE-AF18-951D05ED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37987-ACFF-4087-B4C4-6681598A3AF9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F2AC843E-8B83-41D4-B647-C5182CC15C0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2641599"/>
            <a:ext cx="5181600" cy="3535363"/>
          </a:xfrm>
          <a:prstGeom prst="rect">
            <a:avLst/>
          </a:prstGeom>
        </p:spPr>
        <p:txBody>
          <a:bodyPr/>
          <a:lstStyle>
            <a:lvl1pPr marL="228600" indent="-228600">
              <a:buSzPct val="80000"/>
              <a:buFontTx/>
              <a:buBlip>
                <a:blip r:embed="rId2"/>
              </a:buBlip>
              <a:defRPr sz="2000">
                <a:latin typeface="Century Gothic" panose="020B0502020202020204" pitchFamily="34" charset="0"/>
              </a:defRPr>
            </a:lvl1pPr>
            <a:lvl2pPr marL="685800" indent="-228600">
              <a:buSzPct val="80000"/>
              <a:buFontTx/>
              <a:buBlip>
                <a:blip r:embed="rId2"/>
              </a:buBlip>
              <a:defRPr sz="1800">
                <a:latin typeface="Century Gothic" panose="020B0502020202020204" pitchFamily="34" charset="0"/>
              </a:defRPr>
            </a:lvl2pPr>
            <a:lvl3pPr marL="1143000" indent="-228600">
              <a:buSzPct val="80000"/>
              <a:buFontTx/>
              <a:buBlip>
                <a:blip r:embed="rId2"/>
              </a:buBlip>
              <a:defRPr sz="1600">
                <a:latin typeface="Century Gothic" panose="020B0502020202020204" pitchFamily="34" charset="0"/>
              </a:defRPr>
            </a:lvl3pPr>
            <a:lvl4pPr marL="1600200" indent="-228600">
              <a:buSzPct val="80000"/>
              <a:buFontTx/>
              <a:buBlip>
                <a:blip r:embed="rId2"/>
              </a:buBlip>
              <a:defRPr sz="1600">
                <a:latin typeface="Century Gothic" panose="020B0502020202020204" pitchFamily="34" charset="0"/>
              </a:defRPr>
            </a:lvl4pPr>
            <a:lvl5pPr marL="2057400" indent="-228600">
              <a:buSzPct val="80000"/>
              <a:buFontTx/>
              <a:buBlip>
                <a:blip r:embed="rId2"/>
              </a:buBlip>
              <a:defRPr sz="16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612CE526-D105-4CAF-9826-AB5BE5A5623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72994" y="2641598"/>
            <a:ext cx="5181600" cy="3535363"/>
          </a:xfrm>
          <a:prstGeom prst="rect">
            <a:avLst/>
          </a:prstGeom>
        </p:spPr>
        <p:txBody>
          <a:bodyPr/>
          <a:lstStyle>
            <a:lvl1pPr marL="228600" indent="-228600">
              <a:buSzPct val="80000"/>
              <a:buFontTx/>
              <a:buBlip>
                <a:blip r:embed="rId2"/>
              </a:buBlip>
              <a:defRPr sz="2000">
                <a:latin typeface="Century Gothic" panose="020B0502020202020204" pitchFamily="34" charset="0"/>
              </a:defRPr>
            </a:lvl1pPr>
            <a:lvl2pPr marL="685800" indent="-228600">
              <a:buSzPct val="80000"/>
              <a:buFontTx/>
              <a:buBlip>
                <a:blip r:embed="rId2"/>
              </a:buBlip>
              <a:defRPr sz="1800">
                <a:latin typeface="Century Gothic" panose="020B0502020202020204" pitchFamily="34" charset="0"/>
              </a:defRPr>
            </a:lvl2pPr>
            <a:lvl3pPr marL="1143000" indent="-228600">
              <a:buSzPct val="80000"/>
              <a:buFontTx/>
              <a:buBlip>
                <a:blip r:embed="rId2"/>
              </a:buBlip>
              <a:defRPr sz="1600">
                <a:latin typeface="Century Gothic" panose="020B0502020202020204" pitchFamily="34" charset="0"/>
              </a:defRPr>
            </a:lvl3pPr>
            <a:lvl4pPr marL="1600200" indent="-228600">
              <a:buSzPct val="80000"/>
              <a:buFontTx/>
              <a:buBlip>
                <a:blip r:embed="rId2"/>
              </a:buBlip>
              <a:defRPr sz="1600">
                <a:latin typeface="Century Gothic" panose="020B0502020202020204" pitchFamily="34" charset="0"/>
              </a:defRPr>
            </a:lvl4pPr>
            <a:lvl5pPr marL="2057400" indent="-228600">
              <a:buSzPct val="80000"/>
              <a:buFontTx/>
              <a:buBlip>
                <a:blip r:embed="rId2"/>
              </a:buBlip>
              <a:defRPr sz="16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E2DE0601-8B74-49C5-A3E8-4AA067E3CA7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94427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l-PL" sz="2400" b="1">
                <a:solidFill>
                  <a:srgbClr val="249BD5"/>
                </a:solidFill>
                <a:latin typeface="Century Gothic" panose="020B0502020202020204" pitchFamily="34" charset="0"/>
              </a:rPr>
              <a:t>Tytuł slajdu</a:t>
            </a:r>
          </a:p>
          <a:p>
            <a:endParaRPr lang="pl-PL" sz="2400" b="1">
              <a:solidFill>
                <a:srgbClr val="249BD5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D4F59A9F-AEA8-45A4-AD04-EE1B919B4AB2}"/>
              </a:ext>
            </a:extLst>
          </p:cNvPr>
          <p:cNvCxnSpPr>
            <a:cxnSpLocks/>
          </p:cNvCxnSpPr>
          <p:nvPr userDrawn="1"/>
        </p:nvCxnSpPr>
        <p:spPr>
          <a:xfrm>
            <a:off x="480203" y="768694"/>
            <a:ext cx="10433022" cy="0"/>
          </a:xfrm>
          <a:prstGeom prst="line">
            <a:avLst/>
          </a:prstGeom>
          <a:ln w="19050">
            <a:solidFill>
              <a:srgbClr val="24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82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3">
            <a:extLst>
              <a:ext uri="{FF2B5EF4-FFF2-40B4-BE49-F238E27FC236}">
                <a16:creationId xmlns:a16="http://schemas.microsoft.com/office/drawing/2014/main" id="{ADBFD2F4-EE95-4181-AC8C-421CB8F90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25" y="365126"/>
            <a:ext cx="10515600" cy="403568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rgbClr val="249BD5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2364F8A-E686-4FA2-91B3-79E173165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6227DB-8374-4878-BF39-E20641D98FE4}" type="datetime1">
              <a:rPr lang="pl-PL" smtClean="0"/>
              <a:t>14.08.2023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1371150-65DA-48D2-934A-A178F48D0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E4BC893-92C6-4E8B-98E5-24740CD07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37987-ACFF-4087-B4C4-6681598A3AF9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B9869E8B-1AA2-4022-B77A-83EBADA4C45E}"/>
              </a:ext>
            </a:extLst>
          </p:cNvPr>
          <p:cNvCxnSpPr>
            <a:cxnSpLocks/>
          </p:cNvCxnSpPr>
          <p:nvPr userDrawn="1"/>
        </p:nvCxnSpPr>
        <p:spPr>
          <a:xfrm>
            <a:off x="480203" y="768694"/>
            <a:ext cx="10433022" cy="0"/>
          </a:xfrm>
          <a:prstGeom prst="line">
            <a:avLst/>
          </a:prstGeom>
          <a:ln w="19050">
            <a:solidFill>
              <a:srgbClr val="24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38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3">
            <a:extLst>
              <a:ext uri="{FF2B5EF4-FFF2-40B4-BE49-F238E27FC236}">
                <a16:creationId xmlns:a16="http://schemas.microsoft.com/office/drawing/2014/main" id="{50BB7BBB-7339-4225-91CB-0F1E37067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25" y="365126"/>
            <a:ext cx="10515600" cy="403568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rgbClr val="249BD5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9300F12-1B88-4A68-821A-2FA21502B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72E403-3E84-4272-A594-9D055C0AC10E}" type="datetime1">
              <a:rPr lang="pl-PL" smtClean="0"/>
              <a:t>14.08.2023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A733570-5510-43AE-886D-C78C179EF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A01E7C-1DEC-41F0-9A68-632A6765D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37987-ACFF-4087-B4C4-6681598A3AF9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14DF6B89-7553-418F-9E38-243D0E8FACF3}"/>
              </a:ext>
            </a:extLst>
          </p:cNvPr>
          <p:cNvCxnSpPr>
            <a:cxnSpLocks/>
          </p:cNvCxnSpPr>
          <p:nvPr userDrawn="1"/>
        </p:nvCxnSpPr>
        <p:spPr>
          <a:xfrm>
            <a:off x="480203" y="768694"/>
            <a:ext cx="10433022" cy="0"/>
          </a:xfrm>
          <a:prstGeom prst="line">
            <a:avLst/>
          </a:prstGeom>
          <a:ln w="19050">
            <a:solidFill>
              <a:srgbClr val="24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09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3">
            <a:extLst>
              <a:ext uri="{FF2B5EF4-FFF2-40B4-BE49-F238E27FC236}">
                <a16:creationId xmlns:a16="http://schemas.microsoft.com/office/drawing/2014/main" id="{11BE40D4-9015-447E-BE92-29E13D9DBF3E}"/>
              </a:ext>
            </a:extLst>
          </p:cNvPr>
          <p:cNvSpPr txBox="1">
            <a:spLocks/>
          </p:cNvSpPr>
          <p:nvPr userDrawn="1"/>
        </p:nvSpPr>
        <p:spPr>
          <a:xfrm>
            <a:off x="397625" y="365126"/>
            <a:ext cx="10515600" cy="403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rgbClr val="249BD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70251C8-8C55-4443-8310-E764A705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33166"/>
            <a:ext cx="3932237" cy="1411596"/>
          </a:xfrm>
          <a:prstGeom prst="rect">
            <a:avLst/>
          </a:prstGeom>
        </p:spPr>
        <p:txBody>
          <a:bodyPr anchor="t" anchorCtr="0"/>
          <a:lstStyle>
            <a:lvl1pPr>
              <a:defRPr sz="2200" b="1">
                <a:latin typeface="Century Gothic" panose="020B0502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6934C62-4E25-407D-87F1-342D083F5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44762"/>
            <a:ext cx="3932237" cy="33242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54B0D39-FB02-40A2-8750-7C26F851A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37987-ACFF-4087-B4C4-6681598A3AF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E94111D8-BAD8-4A07-BD99-5056B4FBE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6014" y="1133166"/>
            <a:ext cx="6146198" cy="4735822"/>
          </a:xfrm>
          <a:prstGeom prst="rect">
            <a:avLst/>
          </a:prstGeom>
        </p:spPr>
        <p:txBody>
          <a:bodyPr/>
          <a:lstStyle>
            <a:lvl1pPr marL="228600" indent="-228600">
              <a:buSzPct val="80000"/>
              <a:buFontTx/>
              <a:buBlip>
                <a:blip r:embed="rId2"/>
              </a:buBlip>
              <a:defRPr sz="2000">
                <a:latin typeface="Century Gothic" panose="020B0502020202020204" pitchFamily="34" charset="0"/>
              </a:defRPr>
            </a:lvl1pPr>
            <a:lvl2pPr marL="685800" indent="-228600">
              <a:buSzPct val="80000"/>
              <a:buFontTx/>
              <a:buBlip>
                <a:blip r:embed="rId2"/>
              </a:buBlip>
              <a:defRPr sz="1800">
                <a:latin typeface="Century Gothic" panose="020B0502020202020204" pitchFamily="34" charset="0"/>
              </a:defRPr>
            </a:lvl2pPr>
            <a:lvl3pPr marL="1143000" indent="-228600">
              <a:buSzPct val="80000"/>
              <a:buFontTx/>
              <a:buBlip>
                <a:blip r:embed="rId2"/>
              </a:buBlip>
              <a:defRPr sz="1600">
                <a:latin typeface="Century Gothic" panose="020B0502020202020204" pitchFamily="34" charset="0"/>
              </a:defRPr>
            </a:lvl3pPr>
            <a:lvl4pPr marL="1600200" indent="-228600">
              <a:buSzPct val="80000"/>
              <a:buFontTx/>
              <a:buBlip>
                <a:blip r:embed="rId2"/>
              </a:buBlip>
              <a:defRPr sz="1600">
                <a:latin typeface="Century Gothic" panose="020B0502020202020204" pitchFamily="34" charset="0"/>
              </a:defRPr>
            </a:lvl4pPr>
            <a:lvl5pPr marL="2057400" indent="-228600">
              <a:buSzPct val="80000"/>
              <a:buFontTx/>
              <a:buBlip>
                <a:blip r:embed="rId2"/>
              </a:buBlip>
              <a:defRPr sz="16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4AEB653F-ADF7-4384-9491-0475A298599A}"/>
              </a:ext>
            </a:extLst>
          </p:cNvPr>
          <p:cNvCxnSpPr>
            <a:cxnSpLocks/>
          </p:cNvCxnSpPr>
          <p:nvPr userDrawn="1"/>
        </p:nvCxnSpPr>
        <p:spPr>
          <a:xfrm>
            <a:off x="480203" y="768694"/>
            <a:ext cx="10433022" cy="0"/>
          </a:xfrm>
          <a:prstGeom prst="line">
            <a:avLst/>
          </a:prstGeom>
          <a:ln w="19050">
            <a:solidFill>
              <a:srgbClr val="24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27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3">
            <a:extLst>
              <a:ext uri="{FF2B5EF4-FFF2-40B4-BE49-F238E27FC236}">
                <a16:creationId xmlns:a16="http://schemas.microsoft.com/office/drawing/2014/main" id="{31A22A59-C30D-42F9-BEC8-522D5567477A}"/>
              </a:ext>
            </a:extLst>
          </p:cNvPr>
          <p:cNvSpPr txBox="1">
            <a:spLocks/>
          </p:cNvSpPr>
          <p:nvPr userDrawn="1"/>
        </p:nvSpPr>
        <p:spPr>
          <a:xfrm>
            <a:off x="397625" y="365126"/>
            <a:ext cx="10515600" cy="403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rgbClr val="249BD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175E724-3BF9-4B52-A8A3-346831B18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33166"/>
            <a:ext cx="6172200" cy="4727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CAAADFE-C4B0-4AC9-9978-D0872645B3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A38DA3-7546-420A-B09F-89535DD3DB05}" type="datetime1">
              <a:rPr lang="pl-PL" smtClean="0"/>
              <a:t>14.08.2023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9805D13-809E-49D0-BB0C-BC837DC90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800591B-EEA7-4F1E-9ECC-0034EB43B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37987-ACFF-4087-B4C4-6681598A3AF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2D94C45B-F722-42F0-ABFC-480CF2C1F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33166"/>
            <a:ext cx="3932237" cy="1411596"/>
          </a:xfrm>
          <a:prstGeom prst="rect">
            <a:avLst/>
          </a:prstGeom>
        </p:spPr>
        <p:txBody>
          <a:bodyPr anchor="t" anchorCtr="0"/>
          <a:lstStyle>
            <a:lvl1pPr>
              <a:defRPr sz="2200" b="1">
                <a:latin typeface="Century Gothic" panose="020B0502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9" name="Symbol zastępczy tekstu 3">
            <a:extLst>
              <a:ext uri="{FF2B5EF4-FFF2-40B4-BE49-F238E27FC236}">
                <a16:creationId xmlns:a16="http://schemas.microsoft.com/office/drawing/2014/main" id="{E42F94B8-95C5-459D-9A7E-6FE8FD015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44762"/>
            <a:ext cx="3932237" cy="33242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EDC5608F-217B-4BAB-B48A-84DD8B286F56}"/>
              </a:ext>
            </a:extLst>
          </p:cNvPr>
          <p:cNvCxnSpPr>
            <a:cxnSpLocks/>
          </p:cNvCxnSpPr>
          <p:nvPr userDrawn="1"/>
        </p:nvCxnSpPr>
        <p:spPr>
          <a:xfrm>
            <a:off x="480203" y="768694"/>
            <a:ext cx="10433022" cy="0"/>
          </a:xfrm>
          <a:prstGeom prst="line">
            <a:avLst/>
          </a:prstGeom>
          <a:ln w="19050">
            <a:solidFill>
              <a:srgbClr val="24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6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84C19D1-7D77-4F5A-98AD-FBE658820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37987-ACFF-4087-B4C4-6681598A3AF9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2" name="Obraz 1" descr="Obraz zawierający obiekt, zegar&#10;&#10;Opis wygenerowany automatycznie">
            <a:extLst>
              <a:ext uri="{FF2B5EF4-FFF2-40B4-BE49-F238E27FC236}">
                <a16:creationId xmlns:a16="http://schemas.microsoft.com/office/drawing/2014/main" id="{5E942849-51E3-46F7-83B4-E628C84286B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36" y="6314256"/>
            <a:ext cx="1229661" cy="357237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F5393E08-DE5F-4C8D-9DA1-1FDD2A71F5CD}"/>
              </a:ext>
            </a:extLst>
          </p:cNvPr>
          <p:cNvSpPr/>
          <p:nvPr userDrawn="1"/>
        </p:nvSpPr>
        <p:spPr>
          <a:xfrm>
            <a:off x="10073640" y="6035040"/>
            <a:ext cx="2118360" cy="822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E781519E-1575-489E-9A33-74948D13516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74346" y="6166477"/>
            <a:ext cx="1619925" cy="58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0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bok.mpwik.wroc.pl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tekst, mapa&#10;&#10;Opis wygenerowany automatycznie">
            <a:extLst>
              <a:ext uri="{FF2B5EF4-FFF2-40B4-BE49-F238E27FC236}">
                <a16:creationId xmlns:a16="http://schemas.microsoft.com/office/drawing/2014/main" id="{337E963A-CC18-4CA1-BA42-2397B5BA16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" r="-590"/>
          <a:stretch/>
        </p:blipFill>
        <p:spPr>
          <a:xfrm>
            <a:off x="1" y="317501"/>
            <a:ext cx="11636188" cy="59393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16D7C1FD-4CF3-4C86-91F9-FFCA328DA405}"/>
              </a:ext>
            </a:extLst>
          </p:cNvPr>
          <p:cNvSpPr txBox="1"/>
          <p:nvPr/>
        </p:nvSpPr>
        <p:spPr>
          <a:xfrm>
            <a:off x="555811" y="317501"/>
            <a:ext cx="7688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err="1">
                <a:solidFill>
                  <a:srgbClr val="00A8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eBOK</a:t>
            </a:r>
            <a:r>
              <a:rPr lang="pl-PL" sz="3200" b="1" dirty="0">
                <a:solidFill>
                  <a:srgbClr val="00A8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Rejestracja przy pomocy węzła krajowego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FC09252-612D-42A7-B509-A6FA3549E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37987-ACFF-4087-B4C4-6681598A3AF9}" type="slidenum">
              <a:rPr lang="pl-PL" smtClean="0"/>
              <a:t>1</a:t>
            </a:fld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DDC2C35-EFB3-4777-ADC5-B3A22670DEA1}"/>
              </a:ext>
            </a:extLst>
          </p:cNvPr>
          <p:cNvSpPr/>
          <p:nvPr/>
        </p:nvSpPr>
        <p:spPr>
          <a:xfrm>
            <a:off x="10024845" y="6256805"/>
            <a:ext cx="1946246" cy="4795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21AA2CDE-8D6E-44D8-9C8E-FFA49B091121}"/>
              </a:ext>
            </a:extLst>
          </p:cNvPr>
          <p:cNvSpPr/>
          <p:nvPr/>
        </p:nvSpPr>
        <p:spPr>
          <a:xfrm>
            <a:off x="8498047" y="479237"/>
            <a:ext cx="3298887" cy="1281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8B6834D1-9238-4C40-90CF-B309E0B46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71839" y="540921"/>
            <a:ext cx="2148894" cy="77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07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99F0610-2D24-4429-B551-84E2D443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37987-ACFF-4087-B4C4-6681598A3AF9}" type="slidenum">
              <a:rPr lang="pl-PL" smtClean="0"/>
              <a:t>2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2605303-83A5-437C-AE08-5632AC09B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7635" y="5607386"/>
            <a:ext cx="1338249" cy="1162977"/>
          </a:xfrm>
          <a:prstGeom prst="rect">
            <a:avLst/>
          </a:prstGeom>
        </p:spPr>
      </p:pic>
      <p:sp>
        <p:nvSpPr>
          <p:cNvPr id="6" name="Tytuł 3">
            <a:extLst>
              <a:ext uri="{FF2B5EF4-FFF2-40B4-BE49-F238E27FC236}">
                <a16:creationId xmlns:a16="http://schemas.microsoft.com/office/drawing/2014/main" id="{1540C247-7A19-47A3-BC46-8AA4F4313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25" y="406690"/>
            <a:ext cx="10515600" cy="362004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rgbClr val="249BD5"/>
                </a:solidFill>
              </a:defRPr>
            </a:lvl1pPr>
          </a:lstStyle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Krok 1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052ADF93-2050-5BE9-4360-758665D23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717" y="1139377"/>
            <a:ext cx="9602915" cy="497399"/>
          </a:xfrm>
        </p:spPr>
        <p:txBody>
          <a:bodyPr/>
          <a:lstStyle/>
          <a:p>
            <a:pPr marL="446088" indent="-446088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Będąc na stronie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https://ebok.mpwik.wroc.pl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wybierz „Załóż konto przez Login.gov.pl”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82ACE60-9185-0F1A-DE2A-D6316534D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309" y="1601767"/>
            <a:ext cx="7212377" cy="4418393"/>
          </a:xfrm>
          <a:prstGeom prst="rect">
            <a:avLst/>
          </a:prstGeom>
        </p:spPr>
      </p:pic>
      <p:sp>
        <p:nvSpPr>
          <p:cNvPr id="8" name="Strzałka: w lewo 7">
            <a:extLst>
              <a:ext uri="{FF2B5EF4-FFF2-40B4-BE49-F238E27FC236}">
                <a16:creationId xmlns:a16="http://schemas.microsoft.com/office/drawing/2014/main" id="{9C27FF83-F942-1A71-E38E-53E3B420457F}"/>
              </a:ext>
            </a:extLst>
          </p:cNvPr>
          <p:cNvSpPr/>
          <p:nvPr/>
        </p:nvSpPr>
        <p:spPr>
          <a:xfrm>
            <a:off x="8711060" y="5357155"/>
            <a:ext cx="1329052" cy="36146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7660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F488B9E-0D99-4AD4-A850-63E81DFFF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717" y="1139377"/>
            <a:ext cx="9639004" cy="602442"/>
          </a:xfrm>
        </p:spPr>
        <p:txBody>
          <a:bodyPr/>
          <a:lstStyle/>
          <a:p>
            <a:pPr marL="446088" indent="-446088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Zostaniesz przekierowany na stronę rządową gdzie będziesz mógł zdecydować którą z dostępnych opcji chcesz zweryfikować swoją tożsamość.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99F0610-2D24-4429-B551-84E2D443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37987-ACFF-4087-B4C4-6681598A3AF9}" type="slidenum">
              <a:rPr lang="pl-PL" smtClean="0"/>
              <a:t>3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2605303-83A5-437C-AE08-5632AC09B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7635" y="5607386"/>
            <a:ext cx="1338249" cy="1162977"/>
          </a:xfrm>
          <a:prstGeom prst="rect">
            <a:avLst/>
          </a:prstGeom>
        </p:spPr>
      </p:pic>
      <p:sp>
        <p:nvSpPr>
          <p:cNvPr id="6" name="Tytuł 3">
            <a:extLst>
              <a:ext uri="{FF2B5EF4-FFF2-40B4-BE49-F238E27FC236}">
                <a16:creationId xmlns:a16="http://schemas.microsoft.com/office/drawing/2014/main" id="{1540C247-7A19-47A3-BC46-8AA4F4313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25" y="406690"/>
            <a:ext cx="10515600" cy="362004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rgbClr val="249BD5"/>
                </a:solidFill>
              </a:defRPr>
            </a:lvl1pPr>
          </a:lstStyle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Krok 2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AEA6B7C-AD82-AE53-0B96-BFC6921FD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550" y="1959428"/>
            <a:ext cx="3861470" cy="438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54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90A4FCA8-FCC7-58BD-ECD6-128EC62A1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514" y="4059983"/>
            <a:ext cx="3308461" cy="2027892"/>
          </a:xfrm>
          <a:prstGeom prst="rect">
            <a:avLst/>
          </a:prstGeom>
        </p:spPr>
      </p:pic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F488B9E-0D99-4AD4-A850-63E81DFFF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717" y="1139377"/>
            <a:ext cx="9639004" cy="512141"/>
          </a:xfrm>
        </p:spPr>
        <p:txBody>
          <a:bodyPr/>
          <a:lstStyle/>
          <a:p>
            <a:pPr marL="446088" indent="-446088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 wybraniu preferowanego sposobu postępuj dalej według wskazówek na stronie.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99F0610-2D24-4429-B551-84E2D443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37987-ACFF-4087-B4C4-6681598A3AF9}" type="slidenum">
              <a:rPr lang="pl-PL" smtClean="0"/>
              <a:t>4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2605303-83A5-437C-AE08-5632AC09B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7635" y="5607386"/>
            <a:ext cx="1338249" cy="1162977"/>
          </a:xfrm>
          <a:prstGeom prst="rect">
            <a:avLst/>
          </a:prstGeom>
        </p:spPr>
      </p:pic>
      <p:sp>
        <p:nvSpPr>
          <p:cNvPr id="6" name="Tytuł 3">
            <a:extLst>
              <a:ext uri="{FF2B5EF4-FFF2-40B4-BE49-F238E27FC236}">
                <a16:creationId xmlns:a16="http://schemas.microsoft.com/office/drawing/2014/main" id="{1540C247-7A19-47A3-BC46-8AA4F4313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25" y="406690"/>
            <a:ext cx="10515600" cy="362004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rgbClr val="249BD5"/>
                </a:solidFill>
              </a:defRPr>
            </a:lvl1pPr>
          </a:lstStyle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Krok 3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0F06E48-D995-EEEE-1194-A2DE42676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56" y="1741819"/>
            <a:ext cx="4734866" cy="296561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C109DB45-8A16-691A-9D5A-179E79F311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800" y="1981658"/>
            <a:ext cx="2757016" cy="276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99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F488B9E-0D99-4AD4-A850-63E81DFFF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717" y="1139377"/>
            <a:ext cx="9612059" cy="2179895"/>
          </a:xfrm>
        </p:spPr>
        <p:txBody>
          <a:bodyPr/>
          <a:lstStyle/>
          <a:p>
            <a:pPr marL="446088" indent="-446088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Potwierdź wybraną metodą autentykacji swoją tożsamość.</a:t>
            </a:r>
          </a:p>
          <a:p>
            <a:pPr marL="446088" indent="-446088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Twoje konto w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eBOK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zostało założone. </a:t>
            </a:r>
          </a:p>
          <a:p>
            <a:pPr marL="446088" indent="-446088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Jeśli MPWiK posiadało Twój numer pesel to konto zostało automatycznie połączone z Twoimi danymi. W innym wypadku oczekuje ono na połączenie przez operatora.</a:t>
            </a:r>
          </a:p>
          <a:p>
            <a:pPr marL="0" indent="0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99F0610-2D24-4429-B551-84E2D443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37987-ACFF-4087-B4C4-6681598A3AF9}" type="slidenum">
              <a:rPr lang="pl-PL" smtClean="0"/>
              <a:t>5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2605303-83A5-437C-AE08-5632AC09B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7635" y="5607386"/>
            <a:ext cx="1338249" cy="1162977"/>
          </a:xfrm>
          <a:prstGeom prst="rect">
            <a:avLst/>
          </a:prstGeom>
        </p:spPr>
      </p:pic>
      <p:sp>
        <p:nvSpPr>
          <p:cNvPr id="6" name="Tytuł 3">
            <a:extLst>
              <a:ext uri="{FF2B5EF4-FFF2-40B4-BE49-F238E27FC236}">
                <a16:creationId xmlns:a16="http://schemas.microsoft.com/office/drawing/2014/main" id="{1540C247-7A19-47A3-BC46-8AA4F4313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25" y="406690"/>
            <a:ext cx="10515600" cy="362004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rgbClr val="249BD5"/>
                </a:solidFill>
              </a:defRPr>
            </a:lvl1pPr>
          </a:lstStyle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Krok 4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587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F488B9E-0D99-4AD4-A850-63E81DFFF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717" y="1139377"/>
            <a:ext cx="9410891" cy="1494095"/>
          </a:xfrm>
        </p:spPr>
        <p:txBody>
          <a:bodyPr/>
          <a:lstStyle/>
          <a:p>
            <a:pPr marL="0" indent="0"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Budowa i uruchomienie systemu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eBOK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zostało zrealizowane w ramach projektu nr RPDS.02.01.02-02-0002/21 „Rozwój E-usług MPWiK S.A.”  współfinansowanego ze środków Europejskiego Funduszu Rozwoju Regionalnego w ramach Regionalnego Programu Operacyjnego Województwa Dolnośląskiego 2014-2020. Celem projektu było doskonalenie procesów obsługi elektronicznej klientów dzięki wdrożeniu nowoczesnych e-usług. 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99F0610-2D24-4429-B551-84E2D443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37987-ACFF-4087-B4C4-6681598A3AF9}" type="slidenum">
              <a:rPr lang="pl-PL" smtClean="0"/>
              <a:t>6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2605303-83A5-437C-AE08-5632AC09B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7635" y="5607386"/>
            <a:ext cx="1338249" cy="1162977"/>
          </a:xfrm>
          <a:prstGeom prst="rect">
            <a:avLst/>
          </a:prstGeom>
        </p:spPr>
      </p:pic>
      <p:sp>
        <p:nvSpPr>
          <p:cNvPr id="6" name="Tytuł 3">
            <a:extLst>
              <a:ext uri="{FF2B5EF4-FFF2-40B4-BE49-F238E27FC236}">
                <a16:creationId xmlns:a16="http://schemas.microsoft.com/office/drawing/2014/main" id="{1540C247-7A19-47A3-BC46-8AA4F4313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25" y="406690"/>
            <a:ext cx="10515600" cy="362004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rgbClr val="249BD5"/>
                </a:solidFill>
              </a:defRPr>
            </a:lvl1pPr>
          </a:lstStyle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Źródła finansowania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Obraz 1" descr="FE_PR-DS-UE_EFFR-poziom-PL-kolor">
            <a:extLst>
              <a:ext uri="{FF2B5EF4-FFF2-40B4-BE49-F238E27FC236}">
                <a16:creationId xmlns:a16="http://schemas.microsoft.com/office/drawing/2014/main" id="{92E0A860-D87B-544A-E511-049E21F62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927" y="3932949"/>
            <a:ext cx="8310072" cy="123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501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tekst, mapa&#10;&#10;Opis wygenerowany automatycznie">
            <a:extLst>
              <a:ext uri="{FF2B5EF4-FFF2-40B4-BE49-F238E27FC236}">
                <a16:creationId xmlns:a16="http://schemas.microsoft.com/office/drawing/2014/main" id="{ADCFF2C1-48F1-49AA-8B7C-FA8C87487F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3"/>
          <a:stretch/>
        </p:blipFill>
        <p:spPr>
          <a:xfrm>
            <a:off x="5433135" y="337352"/>
            <a:ext cx="6525087" cy="5796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3EF198F-8007-4913-AA72-C9FC80154C37}"/>
              </a:ext>
            </a:extLst>
          </p:cNvPr>
          <p:cNvSpPr txBox="1"/>
          <p:nvPr/>
        </p:nvSpPr>
        <p:spPr>
          <a:xfrm>
            <a:off x="626572" y="2559962"/>
            <a:ext cx="460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249BD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Dziękujemy za uwagę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4BF0283-23AC-427F-B475-68C860A8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37987-ACFF-4087-B4C4-6681598A3AF9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415983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f74e35-8f82-4374-9d85-585637b720fd">
      <Terms xmlns="http://schemas.microsoft.com/office/infopath/2007/PartnerControls"/>
    </lcf76f155ced4ddcb4097134ff3c332f>
    <TaxCatchAll xmlns="a8f3c15f-f502-4c5e-94b9-4632565ea7a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79B7C500DE16B4E8AAE507A0F682E48" ma:contentTypeVersion="13" ma:contentTypeDescription="Utwórz nowy dokument." ma:contentTypeScope="" ma:versionID="8ecd364299eb32040eac144ecffa0d4e">
  <xsd:schema xmlns:xsd="http://www.w3.org/2001/XMLSchema" xmlns:xs="http://www.w3.org/2001/XMLSchema" xmlns:p="http://schemas.microsoft.com/office/2006/metadata/properties" xmlns:ns2="39f74e35-8f82-4374-9d85-585637b720fd" xmlns:ns3="a8f3c15f-f502-4c5e-94b9-4632565ea7af" targetNamespace="http://schemas.microsoft.com/office/2006/metadata/properties" ma:root="true" ma:fieldsID="987702410785f086a949127a52573b91" ns2:_="" ns3:_="">
    <xsd:import namespace="39f74e35-8f82-4374-9d85-585637b720fd"/>
    <xsd:import namespace="a8f3c15f-f502-4c5e-94b9-4632565ea7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f74e35-8f82-4374-9d85-585637b720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i obrazów" ma:readOnly="false" ma:fieldId="{5cf76f15-5ced-4ddc-b409-7134ff3c332f}" ma:taxonomyMulti="true" ma:sspId="14a31bb0-2b80-4cfa-a369-899e8f5b77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3c15f-f502-4c5e-94b9-4632565ea7a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e8a89908-7858-4202-a287-4e572b626029}" ma:internalName="TaxCatchAll" ma:showField="CatchAllData" ma:web="a8f3c15f-f502-4c5e-94b9-4632565ea7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7FCA72-DDE6-44F7-8DB3-7583997AD400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8f3c15f-f502-4c5e-94b9-4632565ea7af"/>
    <ds:schemaRef ds:uri="39f74e35-8f82-4374-9d85-585637b720fd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AFD0253-2D55-496F-B0B9-992B5B3C22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FB19BC-7BDD-49D3-8A8A-A5BD3CB9122F}">
  <ds:schemaRefs>
    <ds:schemaRef ds:uri="39f74e35-8f82-4374-9d85-585637b720fd"/>
    <ds:schemaRef ds:uri="a8f3c15f-f502-4c5e-94b9-4632565ea7a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2577</TotalTime>
  <Words>169</Words>
  <Application>Microsoft Office PowerPoint</Application>
  <PresentationFormat>Panoramiczny</PresentationFormat>
  <Paragraphs>21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Motyw pakietu Office</vt:lpstr>
      <vt:lpstr>Prezentacja programu PowerPoint</vt:lpstr>
      <vt:lpstr>Krok 1</vt:lpstr>
      <vt:lpstr>Krok 2</vt:lpstr>
      <vt:lpstr>Krok 3</vt:lpstr>
      <vt:lpstr>Krok 4</vt:lpstr>
      <vt:lpstr>Źródła finansowania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Tomasz Bednarczyk</dc:creator>
  <cp:lastModifiedBy>Lipińska Ewa</cp:lastModifiedBy>
  <cp:revision>30</cp:revision>
  <dcterms:created xsi:type="dcterms:W3CDTF">2020-06-18T06:33:17Z</dcterms:created>
  <dcterms:modified xsi:type="dcterms:W3CDTF">2023-08-14T10:19:24Z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0x010100979B7C500DE16B4E8AAE507A0F682E48</vt:lpwstr>
  </property>
  <property fmtid="{D5CDD505-2E9C-101B-9397-08002B2CF9AE}" pid="3" name="MediaServiceImageTags">
    <vt:lpwstr/>
  </property>
</Properties>
</file>